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51D4BE-2344-4257-9C23-318556E4B98D}" type="datetimeFigureOut">
              <a:rPr lang="en-US" smtClean="0"/>
              <a:t>3/30/2017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E2A312-A485-4814-9E93-44360D8F0B52}" type="slidenum">
              <a:rPr lang="en-US" smtClean="0"/>
              <a:t>‹#›</a:t>
            </a:fld>
            <a:endParaRPr lang="en-US"/>
          </a:p>
        </p:txBody>
      </p:sp>
    </p:spTree>
    <p:extLst>
      <p:ext uri="{BB962C8B-B14F-4D97-AF65-F5344CB8AC3E}">
        <p14:creationId xmlns:p14="http://schemas.microsoft.com/office/powerpoint/2010/main" val="3450160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137585FA-0B04-4DBD-A0C7-78092774772C}" type="slidenum">
              <a:rPr lang="en-US" altLang="en-US">
                <a:solidFill>
                  <a:srgbClr val="000000"/>
                </a:solidFill>
              </a:rPr>
              <a:pPr>
                <a:spcBef>
                  <a:spcPct val="0"/>
                </a:spcBef>
              </a:pPr>
              <a:t>1</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txBox="1">
            <a:spLocks noChangeArrowheads="1"/>
          </p:cNvSpPr>
          <p:nvPr userDrawn="1"/>
        </p:nvSpPr>
        <p:spPr bwMode="auto">
          <a:xfrm>
            <a:off x="447675" y="2562225"/>
            <a:ext cx="8258175" cy="1019175"/>
          </a:xfrm>
          <a:prstGeom prst="rect">
            <a:avLst/>
          </a:prstGeom>
          <a:solidFill>
            <a:srgbClr val="C00000"/>
          </a:solidFill>
          <a:ln w="38100" cap="flat" cmpd="sng" algn="ctr">
            <a:solidFill>
              <a:schemeClr val="lt1"/>
            </a:solidFill>
            <a:prstDash val="solid"/>
            <a:miter lim="800000"/>
            <a:headEnd/>
            <a:tailEnd/>
          </a:ln>
        </p:spPr>
        <p:style>
          <a:lnRef idx="3">
            <a:schemeClr val="lt1"/>
          </a:lnRef>
          <a:fillRef idx="1">
            <a:schemeClr val="accent2"/>
          </a:fillRef>
          <a:effectRef idx="1">
            <a:schemeClr val="accent2"/>
          </a:effectRef>
          <a:fontRef idx="minor">
            <a:schemeClr val="lt1"/>
          </a:fontRef>
        </p:style>
        <p:txBody>
          <a:bodyPr anchor="ctr"/>
          <a:lstStyle/>
          <a:p>
            <a:pPr algn="ctr" fontAlgn="base">
              <a:spcBef>
                <a:spcPct val="0"/>
              </a:spcBef>
              <a:spcAft>
                <a:spcPct val="0"/>
              </a:spcAft>
              <a:defRPr/>
            </a:pPr>
            <a:endParaRPr lang="en-US" sz="2800" kern="0" dirty="0">
              <a:solidFill>
                <a:srgbClr val="FFFFFF"/>
              </a:solidFill>
            </a:endParaRPr>
          </a:p>
        </p:txBody>
      </p:sp>
      <p:sp>
        <p:nvSpPr>
          <p:cNvPr id="8" name="Text Placeholder 7"/>
          <p:cNvSpPr>
            <a:spLocks noGrp="1"/>
          </p:cNvSpPr>
          <p:nvPr>
            <p:ph type="body" sz="quarter" idx="10"/>
          </p:nvPr>
        </p:nvSpPr>
        <p:spPr>
          <a:xfrm>
            <a:off x="1076325" y="2686050"/>
            <a:ext cx="7410450" cy="733425"/>
          </a:xfrm>
          <a:noFill/>
          <a:ln>
            <a:noFill/>
          </a:ln>
        </p:spPr>
        <p:txBody>
          <a:bodyPr anchor="ctr"/>
          <a:lstStyle>
            <a:lvl1pPr algn="ctr">
              <a:buFontTx/>
              <a:buNone/>
              <a:defRPr sz="2500" b="1">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445435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207963" y="576263"/>
            <a:ext cx="8347075" cy="712787"/>
          </a:xfrm>
          <a:prstGeom prst="rect">
            <a:avLst/>
          </a:prstGeom>
          <a:solidFill>
            <a:srgbClr val="32329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3200">
                <a:solidFill>
                  <a:schemeClr val="tx1"/>
                </a:solidFill>
                <a:latin typeface="Arial" charset="0"/>
                <a:cs typeface="Arial" charset="0"/>
              </a:defRPr>
            </a:lvl1pPr>
            <a:lvl2pPr marL="742950" indent="-285750" eaLnBrk="0" hangingPunct="0">
              <a:defRPr sz="3200">
                <a:solidFill>
                  <a:schemeClr val="tx1"/>
                </a:solidFill>
                <a:latin typeface="Arial" charset="0"/>
                <a:cs typeface="Arial" charset="0"/>
              </a:defRPr>
            </a:lvl2pPr>
            <a:lvl3pPr marL="1143000" indent="-228600" eaLnBrk="0" hangingPunct="0">
              <a:defRPr sz="3200">
                <a:solidFill>
                  <a:schemeClr val="tx1"/>
                </a:solidFill>
                <a:latin typeface="Arial" charset="0"/>
                <a:cs typeface="Arial" charset="0"/>
              </a:defRPr>
            </a:lvl3pPr>
            <a:lvl4pPr marL="1600200" indent="-228600" eaLnBrk="0" hangingPunct="0">
              <a:defRPr sz="3200">
                <a:solidFill>
                  <a:schemeClr val="tx1"/>
                </a:solidFill>
                <a:latin typeface="Arial" charset="0"/>
                <a:cs typeface="Arial" charset="0"/>
              </a:defRPr>
            </a:lvl4pPr>
            <a:lvl5pPr marL="2057400" indent="-228600" eaLnBrk="0" hangingPunct="0">
              <a:defRPr sz="3200">
                <a:solidFill>
                  <a:schemeClr val="tx1"/>
                </a:solidFill>
                <a:latin typeface="Arial" charset="0"/>
                <a:cs typeface="Arial" charset="0"/>
              </a:defRPr>
            </a:lvl5pPr>
            <a:lvl6pPr marL="2514600" indent="-228600" eaLnBrk="0" fontAlgn="base" hangingPunct="0">
              <a:spcBef>
                <a:spcPct val="0"/>
              </a:spcBef>
              <a:spcAft>
                <a:spcPct val="0"/>
              </a:spcAft>
              <a:defRPr sz="3200">
                <a:solidFill>
                  <a:schemeClr val="tx1"/>
                </a:solidFill>
                <a:latin typeface="Arial" charset="0"/>
                <a:cs typeface="Arial" charset="0"/>
              </a:defRPr>
            </a:lvl6pPr>
            <a:lvl7pPr marL="2971800" indent="-228600" eaLnBrk="0" fontAlgn="base" hangingPunct="0">
              <a:spcBef>
                <a:spcPct val="0"/>
              </a:spcBef>
              <a:spcAft>
                <a:spcPct val="0"/>
              </a:spcAft>
              <a:defRPr sz="3200">
                <a:solidFill>
                  <a:schemeClr val="tx1"/>
                </a:solidFill>
                <a:latin typeface="Arial" charset="0"/>
                <a:cs typeface="Arial" charset="0"/>
              </a:defRPr>
            </a:lvl7pPr>
            <a:lvl8pPr marL="3429000" indent="-228600" eaLnBrk="0" fontAlgn="base" hangingPunct="0">
              <a:spcBef>
                <a:spcPct val="0"/>
              </a:spcBef>
              <a:spcAft>
                <a:spcPct val="0"/>
              </a:spcAft>
              <a:defRPr sz="3200">
                <a:solidFill>
                  <a:schemeClr val="tx1"/>
                </a:solidFill>
                <a:latin typeface="Arial" charset="0"/>
                <a:cs typeface="Arial" charset="0"/>
              </a:defRPr>
            </a:lvl8pPr>
            <a:lvl9pPr marL="3886200" indent="-228600" eaLnBrk="0" fontAlgn="base" hangingPunct="0">
              <a:spcBef>
                <a:spcPct val="0"/>
              </a:spcBef>
              <a:spcAft>
                <a:spcPct val="0"/>
              </a:spcAft>
              <a:defRPr sz="3200">
                <a:solidFill>
                  <a:schemeClr val="tx1"/>
                </a:solidFill>
                <a:latin typeface="Arial" charset="0"/>
                <a:cs typeface="Arial" charset="0"/>
              </a:defRPr>
            </a:lvl9pPr>
          </a:lstStyle>
          <a:p>
            <a:pPr algn="r" eaLnBrk="1" fontAlgn="base" hangingPunct="1">
              <a:spcBef>
                <a:spcPct val="0"/>
              </a:spcBef>
              <a:spcAft>
                <a:spcPct val="0"/>
              </a:spcAft>
              <a:defRPr/>
            </a:pPr>
            <a:endParaRPr lang="en-US" altLang="en-US" sz="2800" b="1">
              <a:solidFill>
                <a:srgbClr val="FFFFFF"/>
              </a:solidFill>
            </a:endParaRP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3"/>
          <p:cNvSpPr>
            <a:spLocks noGrp="1"/>
          </p:cNvSpPr>
          <p:nvPr>
            <p:ph type="body" sz="quarter" idx="14"/>
          </p:nvPr>
        </p:nvSpPr>
        <p:spPr>
          <a:xfrm>
            <a:off x="1201882" y="619441"/>
            <a:ext cx="7181850" cy="438150"/>
          </a:xfrm>
          <a:ln>
            <a:noFill/>
          </a:ln>
        </p:spPr>
        <p:txBody>
          <a:bodyPr anchor="ctr"/>
          <a:lstStyle>
            <a:lvl1pPr algn="r">
              <a:buFontTx/>
              <a:buNone/>
              <a:defRPr sz="2200" b="1">
                <a:solidFill>
                  <a:schemeClr val="bg1"/>
                </a:solidFill>
              </a:defRPr>
            </a:lvl1pPr>
          </a:lstStyle>
          <a:p>
            <a:pPr lvl="0"/>
            <a:r>
              <a:rPr lang="en-US"/>
              <a:t>Click to edit Master text styles</a:t>
            </a:r>
          </a:p>
        </p:txBody>
      </p:sp>
      <p:sp>
        <p:nvSpPr>
          <p:cNvPr id="5" name="Rectangle 6"/>
          <p:cNvSpPr>
            <a:spLocks noGrp="1" noChangeArrowheads="1"/>
          </p:cNvSpPr>
          <p:nvPr>
            <p:ph type="sldNum" sz="quarter" idx="15"/>
          </p:nvPr>
        </p:nvSpPr>
        <p:spPr/>
        <p:txBody>
          <a:bodyPr/>
          <a:lstStyle>
            <a:lvl1pPr>
              <a:defRPr/>
            </a:lvl1pPr>
          </a:lstStyle>
          <a:p>
            <a:fld id="{84C94510-DD59-4FDE-93EF-5A218A1AE541}" type="slidenum">
              <a:rPr lang="en-US" altLang="en-US"/>
              <a:pPr/>
              <a:t>‹#›</a:t>
            </a:fld>
            <a:endParaRPr lang="en-US" altLang="en-US"/>
          </a:p>
        </p:txBody>
      </p:sp>
      <p:sp>
        <p:nvSpPr>
          <p:cNvPr id="6" name="Rectangle 4"/>
          <p:cNvSpPr>
            <a:spLocks noGrp="1" noChangeArrowheads="1"/>
          </p:cNvSpPr>
          <p:nvPr>
            <p:ph type="dt" sz="half" idx="16"/>
          </p:nvPr>
        </p:nvSpPr>
        <p:spPr>
          <a:xfrm>
            <a:off x="446088" y="6465888"/>
            <a:ext cx="3294062" cy="392112"/>
          </a:xfrm>
        </p:spPr>
        <p:txBody>
          <a:bodyPr/>
          <a:lstStyle>
            <a:lvl1pPr>
              <a:defRPr sz="1000"/>
            </a:lvl1pPr>
          </a:lstStyle>
          <a:p>
            <a:pPr>
              <a:defRPr/>
            </a:pPr>
            <a:endParaRPr lang="en-US"/>
          </a:p>
        </p:txBody>
      </p:sp>
    </p:spTree>
    <p:extLst>
      <p:ext uri="{BB962C8B-B14F-4D97-AF65-F5344CB8AC3E}">
        <p14:creationId xmlns:p14="http://schemas.microsoft.com/office/powerpoint/2010/main" val="187528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42900" y="608013"/>
            <a:ext cx="8294688" cy="523875"/>
          </a:xfrm>
          <a:prstGeom prst="rect">
            <a:avLst/>
          </a:prstGeom>
          <a:solidFill>
            <a:srgbClr val="32329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3200">
                <a:solidFill>
                  <a:schemeClr val="tx1"/>
                </a:solidFill>
                <a:latin typeface="Arial" charset="0"/>
                <a:cs typeface="Arial" charset="0"/>
              </a:defRPr>
            </a:lvl1pPr>
            <a:lvl2pPr marL="742950" indent="-285750" eaLnBrk="0" hangingPunct="0">
              <a:defRPr sz="3200">
                <a:solidFill>
                  <a:schemeClr val="tx1"/>
                </a:solidFill>
                <a:latin typeface="Arial" charset="0"/>
                <a:cs typeface="Arial" charset="0"/>
              </a:defRPr>
            </a:lvl2pPr>
            <a:lvl3pPr marL="1143000" indent="-228600" eaLnBrk="0" hangingPunct="0">
              <a:defRPr sz="3200">
                <a:solidFill>
                  <a:schemeClr val="tx1"/>
                </a:solidFill>
                <a:latin typeface="Arial" charset="0"/>
                <a:cs typeface="Arial" charset="0"/>
              </a:defRPr>
            </a:lvl3pPr>
            <a:lvl4pPr marL="1600200" indent="-228600" eaLnBrk="0" hangingPunct="0">
              <a:defRPr sz="3200">
                <a:solidFill>
                  <a:schemeClr val="tx1"/>
                </a:solidFill>
                <a:latin typeface="Arial" charset="0"/>
                <a:cs typeface="Arial" charset="0"/>
              </a:defRPr>
            </a:lvl4pPr>
            <a:lvl5pPr marL="2057400" indent="-228600" eaLnBrk="0" hangingPunct="0">
              <a:defRPr sz="3200">
                <a:solidFill>
                  <a:schemeClr val="tx1"/>
                </a:solidFill>
                <a:latin typeface="Arial" charset="0"/>
                <a:cs typeface="Arial" charset="0"/>
              </a:defRPr>
            </a:lvl5pPr>
            <a:lvl6pPr marL="2514600" indent="-228600" eaLnBrk="0" fontAlgn="base" hangingPunct="0">
              <a:spcBef>
                <a:spcPct val="0"/>
              </a:spcBef>
              <a:spcAft>
                <a:spcPct val="0"/>
              </a:spcAft>
              <a:defRPr sz="3200">
                <a:solidFill>
                  <a:schemeClr val="tx1"/>
                </a:solidFill>
                <a:latin typeface="Arial" charset="0"/>
                <a:cs typeface="Arial" charset="0"/>
              </a:defRPr>
            </a:lvl6pPr>
            <a:lvl7pPr marL="2971800" indent="-228600" eaLnBrk="0" fontAlgn="base" hangingPunct="0">
              <a:spcBef>
                <a:spcPct val="0"/>
              </a:spcBef>
              <a:spcAft>
                <a:spcPct val="0"/>
              </a:spcAft>
              <a:defRPr sz="3200">
                <a:solidFill>
                  <a:schemeClr val="tx1"/>
                </a:solidFill>
                <a:latin typeface="Arial" charset="0"/>
                <a:cs typeface="Arial" charset="0"/>
              </a:defRPr>
            </a:lvl7pPr>
            <a:lvl8pPr marL="3429000" indent="-228600" eaLnBrk="0" fontAlgn="base" hangingPunct="0">
              <a:spcBef>
                <a:spcPct val="0"/>
              </a:spcBef>
              <a:spcAft>
                <a:spcPct val="0"/>
              </a:spcAft>
              <a:defRPr sz="3200">
                <a:solidFill>
                  <a:schemeClr val="tx1"/>
                </a:solidFill>
                <a:latin typeface="Arial" charset="0"/>
                <a:cs typeface="Arial" charset="0"/>
              </a:defRPr>
            </a:lvl8pPr>
            <a:lvl9pPr marL="3886200" indent="-228600" eaLnBrk="0" fontAlgn="base" hangingPunct="0">
              <a:spcBef>
                <a:spcPct val="0"/>
              </a:spcBef>
              <a:spcAft>
                <a:spcPct val="0"/>
              </a:spcAft>
              <a:defRPr sz="3200">
                <a:solidFill>
                  <a:schemeClr val="tx1"/>
                </a:solidFill>
                <a:latin typeface="Arial" charset="0"/>
                <a:cs typeface="Arial" charset="0"/>
              </a:defRPr>
            </a:lvl9pPr>
          </a:lstStyle>
          <a:p>
            <a:pPr algn="r" eaLnBrk="1" fontAlgn="base" hangingPunct="1">
              <a:spcBef>
                <a:spcPct val="0"/>
              </a:spcBef>
              <a:spcAft>
                <a:spcPct val="0"/>
              </a:spcAft>
              <a:defRPr/>
            </a:pPr>
            <a:endParaRPr lang="en-US" altLang="en-US" sz="2800" b="1">
              <a:solidFill>
                <a:srgbClr val="FFFFFF"/>
              </a:solidFill>
            </a:endParaR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10" name="Text Placeholder 13"/>
          <p:cNvSpPr>
            <a:spLocks noGrp="1"/>
          </p:cNvSpPr>
          <p:nvPr>
            <p:ph type="body" sz="quarter" idx="14"/>
          </p:nvPr>
        </p:nvSpPr>
        <p:spPr>
          <a:xfrm>
            <a:off x="415636" y="651269"/>
            <a:ext cx="8222674" cy="438150"/>
          </a:xfrm>
          <a:ln>
            <a:noFill/>
          </a:ln>
        </p:spPr>
        <p:txBody>
          <a:bodyPr anchor="ctr"/>
          <a:lstStyle>
            <a:lvl1pPr algn="r">
              <a:buFontTx/>
              <a:buNone/>
              <a:defRPr sz="2200" b="1">
                <a:solidFill>
                  <a:schemeClr val="bg1"/>
                </a:solidFill>
              </a:defRPr>
            </a:lvl1pPr>
          </a:lstStyle>
          <a:p>
            <a:pPr lvl="0"/>
            <a:r>
              <a:rPr lang="en-US" dirty="0"/>
              <a:t>Click to edit Master text styles</a:t>
            </a:r>
          </a:p>
        </p:txBody>
      </p:sp>
      <p:sp>
        <p:nvSpPr>
          <p:cNvPr id="5" name="Rectangle 6"/>
          <p:cNvSpPr>
            <a:spLocks noGrp="1" noChangeArrowheads="1"/>
          </p:cNvSpPr>
          <p:nvPr>
            <p:ph type="sldNum" sz="quarter" idx="15"/>
          </p:nvPr>
        </p:nvSpPr>
        <p:spPr/>
        <p:txBody>
          <a:bodyPr/>
          <a:lstStyle>
            <a:lvl1pPr>
              <a:defRPr/>
            </a:lvl1pPr>
          </a:lstStyle>
          <a:p>
            <a:fld id="{C6A36058-2A31-4F7E-9AA1-5F9F3CBB0780}" type="slidenum">
              <a:rPr lang="en-US" altLang="en-US"/>
              <a:pPr/>
              <a:t>‹#›</a:t>
            </a:fld>
            <a:endParaRPr lang="en-US" altLang="en-US"/>
          </a:p>
        </p:txBody>
      </p:sp>
      <p:sp>
        <p:nvSpPr>
          <p:cNvPr id="6" name="Rectangle 4"/>
          <p:cNvSpPr>
            <a:spLocks noGrp="1" noChangeArrowheads="1"/>
          </p:cNvSpPr>
          <p:nvPr>
            <p:ph type="dt" sz="half" idx="16"/>
          </p:nvPr>
        </p:nvSpPr>
        <p:spPr/>
        <p:txBody>
          <a:bodyPr/>
          <a:lstStyle>
            <a:lvl1pPr>
              <a:defRPr sz="1000"/>
            </a:lvl1pPr>
          </a:lstStyle>
          <a:p>
            <a:pPr>
              <a:defRPr/>
            </a:pPr>
            <a:endParaRPr lang="en-US"/>
          </a:p>
        </p:txBody>
      </p:sp>
    </p:spTree>
    <p:extLst>
      <p:ext uri="{BB962C8B-B14F-4D97-AF65-F5344CB8AC3E}">
        <p14:creationId xmlns:p14="http://schemas.microsoft.com/office/powerpoint/2010/main" val="805077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436563" y="608013"/>
            <a:ext cx="8302625" cy="523875"/>
          </a:xfrm>
          <a:prstGeom prst="rect">
            <a:avLst/>
          </a:prstGeom>
          <a:solidFill>
            <a:srgbClr val="32329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3200">
                <a:solidFill>
                  <a:schemeClr val="tx1"/>
                </a:solidFill>
                <a:latin typeface="Arial" charset="0"/>
                <a:cs typeface="Arial" charset="0"/>
              </a:defRPr>
            </a:lvl1pPr>
            <a:lvl2pPr marL="742950" indent="-285750" eaLnBrk="0" hangingPunct="0">
              <a:defRPr sz="3200">
                <a:solidFill>
                  <a:schemeClr val="tx1"/>
                </a:solidFill>
                <a:latin typeface="Arial" charset="0"/>
                <a:cs typeface="Arial" charset="0"/>
              </a:defRPr>
            </a:lvl2pPr>
            <a:lvl3pPr marL="1143000" indent="-228600" eaLnBrk="0" hangingPunct="0">
              <a:defRPr sz="3200">
                <a:solidFill>
                  <a:schemeClr val="tx1"/>
                </a:solidFill>
                <a:latin typeface="Arial" charset="0"/>
                <a:cs typeface="Arial" charset="0"/>
              </a:defRPr>
            </a:lvl3pPr>
            <a:lvl4pPr marL="1600200" indent="-228600" eaLnBrk="0" hangingPunct="0">
              <a:defRPr sz="3200">
                <a:solidFill>
                  <a:schemeClr val="tx1"/>
                </a:solidFill>
                <a:latin typeface="Arial" charset="0"/>
                <a:cs typeface="Arial" charset="0"/>
              </a:defRPr>
            </a:lvl4pPr>
            <a:lvl5pPr marL="2057400" indent="-228600" eaLnBrk="0" hangingPunct="0">
              <a:defRPr sz="3200">
                <a:solidFill>
                  <a:schemeClr val="tx1"/>
                </a:solidFill>
                <a:latin typeface="Arial" charset="0"/>
                <a:cs typeface="Arial" charset="0"/>
              </a:defRPr>
            </a:lvl5pPr>
            <a:lvl6pPr marL="2514600" indent="-228600" eaLnBrk="0" fontAlgn="base" hangingPunct="0">
              <a:spcBef>
                <a:spcPct val="0"/>
              </a:spcBef>
              <a:spcAft>
                <a:spcPct val="0"/>
              </a:spcAft>
              <a:defRPr sz="3200">
                <a:solidFill>
                  <a:schemeClr val="tx1"/>
                </a:solidFill>
                <a:latin typeface="Arial" charset="0"/>
                <a:cs typeface="Arial" charset="0"/>
              </a:defRPr>
            </a:lvl6pPr>
            <a:lvl7pPr marL="2971800" indent="-228600" eaLnBrk="0" fontAlgn="base" hangingPunct="0">
              <a:spcBef>
                <a:spcPct val="0"/>
              </a:spcBef>
              <a:spcAft>
                <a:spcPct val="0"/>
              </a:spcAft>
              <a:defRPr sz="3200">
                <a:solidFill>
                  <a:schemeClr val="tx1"/>
                </a:solidFill>
                <a:latin typeface="Arial" charset="0"/>
                <a:cs typeface="Arial" charset="0"/>
              </a:defRPr>
            </a:lvl7pPr>
            <a:lvl8pPr marL="3429000" indent="-228600" eaLnBrk="0" fontAlgn="base" hangingPunct="0">
              <a:spcBef>
                <a:spcPct val="0"/>
              </a:spcBef>
              <a:spcAft>
                <a:spcPct val="0"/>
              </a:spcAft>
              <a:defRPr sz="3200">
                <a:solidFill>
                  <a:schemeClr val="tx1"/>
                </a:solidFill>
                <a:latin typeface="Arial" charset="0"/>
                <a:cs typeface="Arial" charset="0"/>
              </a:defRPr>
            </a:lvl8pPr>
            <a:lvl9pPr marL="3886200" indent="-228600" eaLnBrk="0" fontAlgn="base" hangingPunct="0">
              <a:spcBef>
                <a:spcPct val="0"/>
              </a:spcBef>
              <a:spcAft>
                <a:spcPct val="0"/>
              </a:spcAft>
              <a:defRPr sz="3200">
                <a:solidFill>
                  <a:schemeClr val="tx1"/>
                </a:solidFill>
                <a:latin typeface="Arial" charset="0"/>
                <a:cs typeface="Arial" charset="0"/>
              </a:defRPr>
            </a:lvl9pPr>
          </a:lstStyle>
          <a:p>
            <a:pPr algn="r" eaLnBrk="1" fontAlgn="base" hangingPunct="1">
              <a:spcBef>
                <a:spcPct val="0"/>
              </a:spcBef>
              <a:spcAft>
                <a:spcPct val="0"/>
              </a:spcAft>
              <a:defRPr/>
            </a:pPr>
            <a:endParaRPr lang="en-US" altLang="en-US" sz="2800" b="1">
              <a:solidFill>
                <a:srgbClr val="FFFFFF"/>
              </a:solidFill>
            </a:endParaRPr>
          </a:p>
        </p:txBody>
      </p:sp>
      <p:sp>
        <p:nvSpPr>
          <p:cNvPr id="11" name="Text Placeholder 13"/>
          <p:cNvSpPr>
            <a:spLocks noGrp="1"/>
          </p:cNvSpPr>
          <p:nvPr>
            <p:ph type="body" sz="quarter" idx="14"/>
          </p:nvPr>
        </p:nvSpPr>
        <p:spPr>
          <a:xfrm>
            <a:off x="436418" y="651269"/>
            <a:ext cx="8302337" cy="438150"/>
          </a:xfrm>
          <a:ln>
            <a:noFill/>
          </a:ln>
        </p:spPr>
        <p:txBody>
          <a:bodyPr anchor="ctr"/>
          <a:lstStyle>
            <a:lvl1pPr algn="r">
              <a:buFontTx/>
              <a:buNone/>
              <a:defRPr sz="2200" b="1">
                <a:solidFill>
                  <a:schemeClr val="bg1"/>
                </a:solidFill>
              </a:defRPr>
            </a:lvl1pPr>
          </a:lstStyle>
          <a:p>
            <a:pPr lvl="0"/>
            <a:r>
              <a:rPr lang="en-US" dirty="0"/>
              <a:t>Click to edit Master text styles</a:t>
            </a:r>
          </a:p>
        </p:txBody>
      </p:sp>
      <p:sp>
        <p:nvSpPr>
          <p:cNvPr id="4" name="Rectangle 6"/>
          <p:cNvSpPr>
            <a:spLocks noGrp="1" noChangeArrowheads="1"/>
          </p:cNvSpPr>
          <p:nvPr>
            <p:ph type="sldNum" sz="quarter" idx="15"/>
          </p:nvPr>
        </p:nvSpPr>
        <p:spPr/>
        <p:txBody>
          <a:bodyPr/>
          <a:lstStyle>
            <a:lvl1pPr>
              <a:defRPr/>
            </a:lvl1pPr>
          </a:lstStyle>
          <a:p>
            <a:fld id="{01B960B9-3DF6-453E-A5F5-90903462C904}" type="slidenum">
              <a:rPr lang="en-US" altLang="en-US"/>
              <a:pPr/>
              <a:t>‹#›</a:t>
            </a:fld>
            <a:endParaRPr lang="en-US" altLang="en-US"/>
          </a:p>
        </p:txBody>
      </p:sp>
      <p:sp>
        <p:nvSpPr>
          <p:cNvPr id="5" name="Date Placeholder 4"/>
          <p:cNvSpPr>
            <a:spLocks noGrp="1" noChangeArrowheads="1"/>
          </p:cNvSpPr>
          <p:nvPr>
            <p:ph type="dt" sz="half" idx="16"/>
          </p:nvPr>
        </p:nvSpPr>
        <p:spPr/>
        <p:txBody>
          <a:bodyPr/>
          <a:lstStyle>
            <a:lvl1pPr>
              <a:defRPr sz="1000"/>
            </a:lvl1pPr>
          </a:lstStyle>
          <a:p>
            <a:pPr>
              <a:defRPr/>
            </a:pPr>
            <a:endParaRPr lang="en-US"/>
          </a:p>
        </p:txBody>
      </p:sp>
    </p:spTree>
    <p:extLst>
      <p:ext uri="{BB962C8B-B14F-4D97-AF65-F5344CB8AC3E}">
        <p14:creationId xmlns:p14="http://schemas.microsoft.com/office/powerpoint/2010/main" val="29054116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w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752600"/>
            <a:ext cx="8229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a:p>
            <a:pPr lvl="4"/>
            <a:endParaRPr lang="en-US" altLang="en-US"/>
          </a:p>
        </p:txBody>
      </p:sp>
      <p:sp>
        <p:nvSpPr>
          <p:cNvPr id="1030" name="Rectangle 6"/>
          <p:cNvSpPr>
            <a:spLocks noGrp="1" noChangeArrowheads="1"/>
          </p:cNvSpPr>
          <p:nvPr>
            <p:ph type="sldNum" sz="quarter" idx="4"/>
          </p:nvPr>
        </p:nvSpPr>
        <p:spPr bwMode="auto">
          <a:xfrm>
            <a:off x="6553200" y="6635750"/>
            <a:ext cx="2133600" cy="212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000000"/>
                </a:solidFill>
              </a:defRPr>
            </a:lvl1pPr>
          </a:lstStyle>
          <a:p>
            <a:pPr fontAlgn="base">
              <a:spcBef>
                <a:spcPct val="0"/>
              </a:spcBef>
              <a:spcAft>
                <a:spcPct val="0"/>
              </a:spcAft>
            </a:pPr>
            <a:fld id="{10007B4E-74AD-46CB-BF4F-0CF77E1EF752}" type="slidenum">
              <a:rPr lang="en-US" altLang="en-US">
                <a:cs typeface="Arial" charset="0"/>
              </a:rPr>
              <a:pPr fontAlgn="base">
                <a:spcBef>
                  <a:spcPct val="0"/>
                </a:spcBef>
                <a:spcAft>
                  <a:spcPct val="0"/>
                </a:spcAft>
              </a:pPr>
              <a:t>‹#›</a:t>
            </a:fld>
            <a:endParaRPr lang="en-US" altLang="en-US">
              <a:cs typeface="Arial" charset="0"/>
            </a:endParaRPr>
          </a:p>
        </p:txBody>
      </p:sp>
      <p:pic>
        <p:nvPicPr>
          <p:cNvPr id="2052" name="Picture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6296025"/>
            <a:ext cx="14382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rgbClr val="000000">
                    <a:tint val="75000"/>
                  </a:srgbClr>
                </a:solidFill>
                <a:latin typeface="Arial" charset="0"/>
                <a:cs typeface="Arial" charset="0"/>
              </a:defRPr>
            </a:lvl1pPr>
          </a:lstStyle>
          <a:p>
            <a:pPr fontAlgn="base">
              <a:spcBef>
                <a:spcPct val="0"/>
              </a:spcBef>
              <a:spcAft>
                <a:spcPct val="0"/>
              </a:spcAft>
              <a:defRPr/>
            </a:pPr>
            <a:r>
              <a:rPr lang="en-US"/>
              <a:t>www.appliedmr.com  800.361.5599</a:t>
            </a:r>
          </a:p>
        </p:txBody>
      </p:sp>
      <p:sp>
        <p:nvSpPr>
          <p:cNvPr id="8" name="Rectangle 4"/>
          <p:cNvSpPr>
            <a:spLocks noGrp="1" noChangeArrowheads="1"/>
          </p:cNvSpPr>
          <p:nvPr>
            <p:ph type="dt" sz="half" idx="2"/>
          </p:nvPr>
        </p:nvSpPr>
        <p:spPr>
          <a:xfrm>
            <a:off x="457200" y="6559550"/>
            <a:ext cx="3367088" cy="288925"/>
          </a:xfrm>
          <a:prstGeom prst="rect">
            <a:avLst/>
          </a:prstGeom>
          <a:ln/>
        </p:spPr>
        <p:txBody>
          <a:bodyPr/>
          <a:lstStyle>
            <a:lvl1pPr eaLnBrk="1" hangingPunct="1">
              <a:defRPr sz="1000">
                <a:solidFill>
                  <a:srgbClr val="000000"/>
                </a:solidFill>
                <a:latin typeface="Arial" charset="0"/>
                <a:cs typeface="Arial" charset="0"/>
              </a:defRPr>
            </a:lvl1pPr>
          </a:lstStyle>
          <a:p>
            <a:pPr fontAlgn="base">
              <a:spcBef>
                <a:spcPct val="0"/>
              </a:spcBef>
              <a:spcAft>
                <a:spcPct val="0"/>
              </a:spcAft>
              <a:defRPr/>
            </a:pPr>
            <a:endParaRPr lang="en-US"/>
          </a:p>
        </p:txBody>
      </p:sp>
    </p:spTree>
    <p:extLst>
      <p:ext uri="{BB962C8B-B14F-4D97-AF65-F5344CB8AC3E}">
        <p14:creationId xmlns:p14="http://schemas.microsoft.com/office/powerpoint/2010/main" val="3238357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dt="0"/>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14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1200">
          <a:solidFill>
            <a:schemeClr val="tx1"/>
          </a:solidFill>
          <a:latin typeface="+mn-lt"/>
        </a:defRPr>
      </a:lvl2pPr>
      <a:lvl3pPr marL="1143000" indent="-228600" algn="l" rtl="0" eaLnBrk="0" fontAlgn="base" hangingPunct="0">
        <a:spcBef>
          <a:spcPct val="20000"/>
        </a:spcBef>
        <a:spcAft>
          <a:spcPct val="0"/>
        </a:spcAft>
        <a:buChar char="•"/>
        <a:defRPr sz="1000">
          <a:solidFill>
            <a:schemeClr val="tx1"/>
          </a:solidFill>
          <a:latin typeface="+mn-lt"/>
        </a:defRPr>
      </a:lvl3pPr>
      <a:lvl4pPr marL="1600200" indent="-228600" algn="l" rtl="0" eaLnBrk="0" fontAlgn="base" hangingPunct="0">
        <a:spcBef>
          <a:spcPct val="20000"/>
        </a:spcBef>
        <a:spcAft>
          <a:spcPct val="0"/>
        </a:spcAft>
        <a:buChar char="–"/>
        <a:defRPr sz="1000">
          <a:solidFill>
            <a:schemeClr val="tx1"/>
          </a:solidFill>
          <a:latin typeface="+mn-lt"/>
        </a:defRPr>
      </a:lvl4pPr>
      <a:lvl5pPr marL="2057400" indent="-228600" algn="l" rtl="0" eaLnBrk="0" fontAlgn="base" hangingPunct="0">
        <a:spcBef>
          <a:spcPct val="20000"/>
        </a:spcBef>
        <a:spcAft>
          <a:spcPct val="0"/>
        </a:spcAft>
        <a:buFont typeface="Courier New" pitchFamily="49" charset="0"/>
        <a:buChar char="o"/>
        <a:defRPr sz="1000">
          <a:solidFill>
            <a:srgbClr val="000000"/>
          </a:solidFill>
          <a:latin typeface="+mn-lt"/>
        </a:defRPr>
      </a:lvl5pPr>
      <a:lvl6pPr marL="2514600" indent="-228600" algn="l" rtl="0" fontAlgn="base">
        <a:spcBef>
          <a:spcPct val="20000"/>
        </a:spcBef>
        <a:spcAft>
          <a:spcPct val="0"/>
        </a:spcAft>
        <a:buChar char="»"/>
        <a:defRPr sz="1400">
          <a:solidFill>
            <a:srgbClr val="000000"/>
          </a:solidFill>
          <a:latin typeface="+mn-lt"/>
        </a:defRPr>
      </a:lvl6pPr>
      <a:lvl7pPr marL="2971800" indent="-228600" algn="l" rtl="0" fontAlgn="base">
        <a:spcBef>
          <a:spcPct val="20000"/>
        </a:spcBef>
        <a:spcAft>
          <a:spcPct val="0"/>
        </a:spcAft>
        <a:buChar char="»"/>
        <a:defRPr sz="1400">
          <a:solidFill>
            <a:srgbClr val="000000"/>
          </a:solidFill>
          <a:latin typeface="+mn-lt"/>
        </a:defRPr>
      </a:lvl7pPr>
      <a:lvl8pPr marL="3429000" indent="-228600" algn="l" rtl="0" fontAlgn="base">
        <a:spcBef>
          <a:spcPct val="20000"/>
        </a:spcBef>
        <a:spcAft>
          <a:spcPct val="0"/>
        </a:spcAft>
        <a:buChar char="»"/>
        <a:defRPr sz="1400">
          <a:solidFill>
            <a:srgbClr val="000000"/>
          </a:solidFill>
          <a:latin typeface="+mn-lt"/>
        </a:defRPr>
      </a:lvl8pPr>
      <a:lvl9pPr marL="3886200" indent="-228600" algn="l" rtl="0" fontAlgn="base">
        <a:spcBef>
          <a:spcPct val="20000"/>
        </a:spcBef>
        <a:spcAft>
          <a:spcPct val="0"/>
        </a:spcAft>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66" name="Chart 8"/>
          <p:cNvGraphicFramePr>
            <a:graphicFrameLocks/>
          </p:cNvGraphicFramePr>
          <p:nvPr/>
        </p:nvGraphicFramePr>
        <p:xfrm>
          <a:off x="525463" y="1320800"/>
          <a:ext cx="8297862" cy="4930775"/>
        </p:xfrm>
        <a:graphic>
          <a:graphicData uri="http://schemas.openxmlformats.org/presentationml/2006/ole">
            <mc:AlternateContent xmlns:mc="http://schemas.openxmlformats.org/markup-compatibility/2006">
              <mc:Choice xmlns:v="urn:schemas-microsoft-com:vml" Requires="v">
                <p:oleObj spid="_x0000_s1027" r:id="rId4" imgW="8297375" imgH="4925995" progId="Excel.Chart.8">
                  <p:embed/>
                </p:oleObj>
              </mc:Choice>
              <mc:Fallback>
                <p:oleObj r:id="rId4" imgW="8297375" imgH="4925995"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463" y="1320800"/>
                        <a:ext cx="8297862"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2467" name="Text Placeholder 3"/>
          <p:cNvSpPr>
            <a:spLocks noGrp="1"/>
          </p:cNvSpPr>
          <p:nvPr>
            <p:ph type="body" sz="quarter" idx="14"/>
          </p:nvPr>
        </p:nvSpPr>
        <p:spPr>
          <a:xfrm>
            <a:off x="419100" y="635000"/>
            <a:ext cx="8112125" cy="527050"/>
          </a:xfrm>
        </p:spPr>
        <p:txBody>
          <a:bodyPr/>
          <a:lstStyle/>
          <a:p>
            <a:r>
              <a:rPr lang="en-US" altLang="en-US" sz="2000"/>
              <a:t>Importance of Aroma, Effectiveness, Brand and Price</a:t>
            </a:r>
          </a:p>
          <a:p>
            <a:r>
              <a:rPr lang="en-US" altLang="en-US" sz="2000"/>
              <a:t>on Brand A Preference</a:t>
            </a:r>
          </a:p>
        </p:txBody>
      </p:sp>
      <p:sp>
        <p:nvSpPr>
          <p:cNvPr id="62468" name="TextBox 9"/>
          <p:cNvSpPr txBox="1">
            <a:spLocks noChangeArrowheads="1"/>
          </p:cNvSpPr>
          <p:nvPr/>
        </p:nvSpPr>
        <p:spPr bwMode="auto">
          <a:xfrm>
            <a:off x="4725988" y="2024063"/>
            <a:ext cx="4038600" cy="1385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har char="•"/>
              <a:defRPr sz="1400">
                <a:solidFill>
                  <a:srgbClr val="000000"/>
                </a:solidFill>
                <a:latin typeface="Arial" charset="0"/>
              </a:defRPr>
            </a:lvl1pPr>
            <a:lvl2pPr marL="742950" indent="-285750">
              <a:spcBef>
                <a:spcPct val="20000"/>
              </a:spcBef>
              <a:buChar char="–"/>
              <a:defRPr sz="1200">
                <a:solidFill>
                  <a:schemeClr val="tx1"/>
                </a:solidFill>
                <a:latin typeface="Arial" charset="0"/>
              </a:defRPr>
            </a:lvl2pPr>
            <a:lvl3pPr marL="1143000" indent="-228600">
              <a:spcBef>
                <a:spcPct val="20000"/>
              </a:spcBef>
              <a:buChar char="•"/>
              <a:defRPr sz="1000">
                <a:solidFill>
                  <a:schemeClr val="tx1"/>
                </a:solidFill>
                <a:latin typeface="Arial" charset="0"/>
              </a:defRPr>
            </a:lvl3pPr>
            <a:lvl4pPr marL="1600200" indent="-228600">
              <a:spcBef>
                <a:spcPct val="20000"/>
              </a:spcBef>
              <a:buChar char="–"/>
              <a:defRPr sz="1000">
                <a:solidFill>
                  <a:schemeClr val="tx1"/>
                </a:solidFill>
                <a:latin typeface="Arial" charset="0"/>
              </a:defRPr>
            </a:lvl4pPr>
            <a:lvl5pPr marL="2057400" indent="-228600">
              <a:spcBef>
                <a:spcPct val="20000"/>
              </a:spcBef>
              <a:buFont typeface="Courier New" pitchFamily="49" charset="0"/>
              <a:buChar char="o"/>
              <a:defRPr sz="1000">
                <a:solidFill>
                  <a:srgbClr val="000000"/>
                </a:solidFill>
                <a:latin typeface="Arial" charset="0"/>
              </a:defRPr>
            </a:lvl5pPr>
            <a:lvl6pPr marL="2514600" indent="-228600" eaLnBrk="0" fontAlgn="base" hangingPunct="0">
              <a:spcBef>
                <a:spcPct val="20000"/>
              </a:spcBef>
              <a:spcAft>
                <a:spcPct val="0"/>
              </a:spcAft>
              <a:buFont typeface="Courier New" pitchFamily="49" charset="0"/>
              <a:buChar char="o"/>
              <a:defRPr sz="1000">
                <a:solidFill>
                  <a:srgbClr val="000000"/>
                </a:solidFill>
                <a:latin typeface="Arial" charset="0"/>
              </a:defRPr>
            </a:lvl6pPr>
            <a:lvl7pPr marL="2971800" indent="-228600" eaLnBrk="0" fontAlgn="base" hangingPunct="0">
              <a:spcBef>
                <a:spcPct val="20000"/>
              </a:spcBef>
              <a:spcAft>
                <a:spcPct val="0"/>
              </a:spcAft>
              <a:buFont typeface="Courier New" pitchFamily="49" charset="0"/>
              <a:buChar char="o"/>
              <a:defRPr sz="1000">
                <a:solidFill>
                  <a:srgbClr val="000000"/>
                </a:solidFill>
                <a:latin typeface="Arial" charset="0"/>
              </a:defRPr>
            </a:lvl7pPr>
            <a:lvl8pPr marL="3429000" indent="-228600" eaLnBrk="0" fontAlgn="base" hangingPunct="0">
              <a:spcBef>
                <a:spcPct val="20000"/>
              </a:spcBef>
              <a:spcAft>
                <a:spcPct val="0"/>
              </a:spcAft>
              <a:buFont typeface="Courier New" pitchFamily="49" charset="0"/>
              <a:buChar char="o"/>
              <a:defRPr sz="1000">
                <a:solidFill>
                  <a:srgbClr val="000000"/>
                </a:solidFill>
                <a:latin typeface="Arial" charset="0"/>
              </a:defRPr>
            </a:lvl8pPr>
            <a:lvl9pPr marL="3886200" indent="-228600" eaLnBrk="0" fontAlgn="base" hangingPunct="0">
              <a:spcBef>
                <a:spcPct val="20000"/>
              </a:spcBef>
              <a:spcAft>
                <a:spcPct val="0"/>
              </a:spcAft>
              <a:buFont typeface="Courier New" pitchFamily="49" charset="0"/>
              <a:buChar char="o"/>
              <a:defRPr sz="1000">
                <a:solidFill>
                  <a:srgbClr val="000000"/>
                </a:solidFill>
                <a:latin typeface="Arial" charset="0"/>
              </a:defRPr>
            </a:lvl9pPr>
          </a:lstStyle>
          <a:p>
            <a:pPr fontAlgn="base">
              <a:spcBef>
                <a:spcPct val="0"/>
              </a:spcBef>
              <a:spcAft>
                <a:spcPct val="0"/>
              </a:spcAft>
              <a:buFontTx/>
              <a:buNone/>
            </a:pPr>
            <a:r>
              <a:rPr lang="en-US" altLang="en-US">
                <a:cs typeface="Arial" charset="0"/>
              </a:rPr>
              <a:t>The aroma, effectiveness, brand and price of </a:t>
            </a:r>
            <a:r>
              <a:rPr lang="en-US" altLang="en-US">
                <a:cs typeface="Times New Roman" pitchFamily="18" charset="0"/>
              </a:rPr>
              <a:t>Brand A </a:t>
            </a:r>
            <a:r>
              <a:rPr lang="en-US" altLang="en-US">
                <a:cs typeface="Arial" charset="0"/>
              </a:rPr>
              <a:t>had the greatest impact on choice.  The impact of those four attributes was approximately three times more than the impact of biodegradability, the attribute with the least amount of impact on preference.</a:t>
            </a:r>
          </a:p>
        </p:txBody>
      </p:sp>
      <p:cxnSp>
        <p:nvCxnSpPr>
          <p:cNvPr id="15" name="Straight Arrow Connector 14"/>
          <p:cNvCxnSpPr/>
          <p:nvPr/>
        </p:nvCxnSpPr>
        <p:spPr>
          <a:xfrm flipH="1">
            <a:off x="2795588" y="2486025"/>
            <a:ext cx="1820862"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1497013" y="2097088"/>
            <a:ext cx="3119437"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132763" y="3529013"/>
            <a:ext cx="301625" cy="568325"/>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095500" y="2271713"/>
            <a:ext cx="2520950"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355975" y="2717800"/>
            <a:ext cx="1260475"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2474" name="TextBox 1"/>
          <p:cNvSpPr txBox="1">
            <a:spLocks noChangeArrowheads="1"/>
          </p:cNvSpPr>
          <p:nvPr/>
        </p:nvSpPr>
        <p:spPr bwMode="auto">
          <a:xfrm>
            <a:off x="5129213" y="6069013"/>
            <a:ext cx="2243137" cy="246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1400">
                <a:solidFill>
                  <a:srgbClr val="000000"/>
                </a:solidFill>
                <a:latin typeface="Arial" charset="0"/>
              </a:defRPr>
            </a:lvl1pPr>
            <a:lvl2pPr marL="742950" indent="-285750">
              <a:spcBef>
                <a:spcPct val="20000"/>
              </a:spcBef>
              <a:buChar char="–"/>
              <a:defRPr sz="1200">
                <a:solidFill>
                  <a:schemeClr val="tx1"/>
                </a:solidFill>
                <a:latin typeface="Arial" charset="0"/>
              </a:defRPr>
            </a:lvl2pPr>
            <a:lvl3pPr marL="1143000" indent="-228600">
              <a:spcBef>
                <a:spcPct val="20000"/>
              </a:spcBef>
              <a:buChar char="•"/>
              <a:defRPr sz="1000">
                <a:solidFill>
                  <a:schemeClr val="tx1"/>
                </a:solidFill>
                <a:latin typeface="Arial" charset="0"/>
              </a:defRPr>
            </a:lvl3pPr>
            <a:lvl4pPr marL="1600200" indent="-228600">
              <a:spcBef>
                <a:spcPct val="20000"/>
              </a:spcBef>
              <a:buChar char="–"/>
              <a:defRPr sz="1000">
                <a:solidFill>
                  <a:schemeClr val="tx1"/>
                </a:solidFill>
                <a:latin typeface="Arial" charset="0"/>
              </a:defRPr>
            </a:lvl4pPr>
            <a:lvl5pPr marL="2057400" indent="-228600">
              <a:spcBef>
                <a:spcPct val="20000"/>
              </a:spcBef>
              <a:buFont typeface="Courier New" pitchFamily="49" charset="0"/>
              <a:buChar char="o"/>
              <a:defRPr sz="1000">
                <a:solidFill>
                  <a:srgbClr val="000000"/>
                </a:solidFill>
                <a:latin typeface="Arial" charset="0"/>
              </a:defRPr>
            </a:lvl5pPr>
            <a:lvl6pPr marL="2514600" indent="-228600" eaLnBrk="0" fontAlgn="base" hangingPunct="0">
              <a:spcBef>
                <a:spcPct val="20000"/>
              </a:spcBef>
              <a:spcAft>
                <a:spcPct val="0"/>
              </a:spcAft>
              <a:buFont typeface="Courier New" pitchFamily="49" charset="0"/>
              <a:buChar char="o"/>
              <a:defRPr sz="1000">
                <a:solidFill>
                  <a:srgbClr val="000000"/>
                </a:solidFill>
                <a:latin typeface="Arial" charset="0"/>
              </a:defRPr>
            </a:lvl6pPr>
            <a:lvl7pPr marL="2971800" indent="-228600" eaLnBrk="0" fontAlgn="base" hangingPunct="0">
              <a:spcBef>
                <a:spcPct val="20000"/>
              </a:spcBef>
              <a:spcAft>
                <a:spcPct val="0"/>
              </a:spcAft>
              <a:buFont typeface="Courier New" pitchFamily="49" charset="0"/>
              <a:buChar char="o"/>
              <a:defRPr sz="1000">
                <a:solidFill>
                  <a:srgbClr val="000000"/>
                </a:solidFill>
                <a:latin typeface="Arial" charset="0"/>
              </a:defRPr>
            </a:lvl7pPr>
            <a:lvl8pPr marL="3429000" indent="-228600" eaLnBrk="0" fontAlgn="base" hangingPunct="0">
              <a:spcBef>
                <a:spcPct val="20000"/>
              </a:spcBef>
              <a:spcAft>
                <a:spcPct val="0"/>
              </a:spcAft>
              <a:buFont typeface="Courier New" pitchFamily="49" charset="0"/>
              <a:buChar char="o"/>
              <a:defRPr sz="1000">
                <a:solidFill>
                  <a:srgbClr val="000000"/>
                </a:solidFill>
                <a:latin typeface="Arial" charset="0"/>
              </a:defRPr>
            </a:lvl8pPr>
            <a:lvl9pPr marL="3886200" indent="-228600" eaLnBrk="0" fontAlgn="base" hangingPunct="0">
              <a:spcBef>
                <a:spcPct val="20000"/>
              </a:spcBef>
              <a:spcAft>
                <a:spcPct val="0"/>
              </a:spcAft>
              <a:buFont typeface="Courier New" pitchFamily="49" charset="0"/>
              <a:buChar char="o"/>
              <a:defRPr sz="1000">
                <a:solidFill>
                  <a:srgbClr val="000000"/>
                </a:solidFill>
                <a:latin typeface="Arial" charset="0"/>
              </a:defRPr>
            </a:lvl9pPr>
          </a:lstStyle>
          <a:p>
            <a:pPr fontAlgn="base">
              <a:spcBef>
                <a:spcPct val="0"/>
              </a:spcBef>
              <a:spcAft>
                <a:spcPct val="0"/>
              </a:spcAft>
              <a:buFontTx/>
              <a:buNone/>
            </a:pPr>
            <a:r>
              <a:rPr lang="en-US" altLang="en-US" sz="1000" b="1">
                <a:cs typeface="Arial" charset="0"/>
              </a:rPr>
              <a:t>(Base size = Total Sample, N=301)</a:t>
            </a:r>
          </a:p>
        </p:txBody>
      </p:sp>
    </p:spTree>
    <p:extLst>
      <p:ext uri="{BB962C8B-B14F-4D97-AF65-F5344CB8AC3E}">
        <p14:creationId xmlns:p14="http://schemas.microsoft.com/office/powerpoint/2010/main" val="76672307"/>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32329A"/>
        </a:solidFill>
      </a:spPr>
      <a:bodyPr wrap="square" rtlCol="0" anchor="ctr">
        <a:spAutoFit/>
      </a:bodyPr>
      <a:lstStyle>
        <a:defPPr algn="r">
          <a:defRPr sz="2800" b="1" dirty="0">
            <a:solidFill>
              <a:schemeClr val="bg1"/>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Words>
  <Application>Microsoft Office PowerPoint</Application>
  <PresentationFormat>On-screen Show (4:3)</PresentationFormat>
  <Paragraphs>5</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Calibri</vt:lpstr>
      <vt:lpstr>Courier New</vt:lpstr>
      <vt:lpstr>Times New Roman</vt:lpstr>
      <vt:lpstr>1_Default Design</vt:lpstr>
      <vt:lpstr>Microsoft Excel Chart</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jakemccluskey</cp:lastModifiedBy>
  <cp:revision>1</cp:revision>
  <dcterms:created xsi:type="dcterms:W3CDTF">2016-12-28T19:30:02Z</dcterms:created>
  <dcterms:modified xsi:type="dcterms:W3CDTF">2017-03-30T19:28:38Z</dcterms:modified>
</cp:coreProperties>
</file>